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987" r:id="rId3"/>
    <p:sldId id="993" r:id="rId4"/>
    <p:sldId id="994" r:id="rId5"/>
    <p:sldId id="998" r:id="rId6"/>
    <p:sldId id="999" r:id="rId7"/>
    <p:sldId id="1001" r:id="rId8"/>
    <p:sldId id="1002" r:id="rId9"/>
    <p:sldId id="995" r:id="rId10"/>
    <p:sldId id="1006" r:id="rId11"/>
    <p:sldId id="1007" r:id="rId12"/>
    <p:sldId id="1008" r:id="rId13"/>
    <p:sldId id="1000" r:id="rId14"/>
    <p:sldId id="1004" r:id="rId15"/>
    <p:sldId id="988" r:id="rId16"/>
    <p:sldId id="1003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I’m Liu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Fun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XK.eps" descr="id:2147490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214720"/>
            <a:ext cx="10252962" cy="1272726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 rotWithShape="1">
          <a:blip r:embed="rId3"/>
          <a:srcRect l="27007" r="54015"/>
          <a:stretch/>
        </p:blipFill>
        <p:spPr>
          <a:xfrm>
            <a:off x="766614" y="2656406"/>
            <a:ext cx="1872208" cy="206873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820728" y="1107901"/>
            <a:ext cx="1018970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I’m Su Hai.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Hi. I’m Liu Tao.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Hello. I’m Yang Ling.		D. Hi. I’m Amy.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50790" y="4149080"/>
            <a:ext cx="86687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ea typeface="楷体" panose="02010609060101010101" pitchFamily="49" charset="-122"/>
              </a:rPr>
              <a:t>2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是苏海，与</a:t>
            </a:r>
            <a:r>
              <a:rPr lang="en-US" altLang="zh-CN" dirty="0">
                <a:ea typeface="楷体" panose="02010609060101010101" pitchFamily="49" charset="-122"/>
              </a:rPr>
              <a:t>A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你好。我是苏海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1630710" y="41490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23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XK.eps" descr="id:2147490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04042" y="1584715"/>
            <a:ext cx="10252962" cy="1272726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 rotWithShape="1">
          <a:blip r:embed="rId3"/>
          <a:srcRect l="54015" r="23291"/>
          <a:stretch/>
        </p:blipFill>
        <p:spPr>
          <a:xfrm>
            <a:off x="838622" y="3068960"/>
            <a:ext cx="2238836" cy="206873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886148" y="1477896"/>
            <a:ext cx="1018970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I’m Su Hai.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Hi. I’m Liu Tao.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Hello. I’m Yang Ling.		D. Hi. I’m Amy.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2593102" y="4437112"/>
            <a:ext cx="8254632" cy="656846"/>
          </a:xfrm>
        </p:spPr>
        <p:txBody>
          <a:bodyPr/>
          <a:lstStyle/>
          <a:p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是刘涛，与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你好。我是刘涛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918742" y="45811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01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XK.eps" descr="id:2147490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04042" y="1584715"/>
            <a:ext cx="10252962" cy="1272726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 rotWithShape="1">
          <a:blip r:embed="rId3"/>
          <a:srcRect l="84009"/>
          <a:stretch/>
        </p:blipFill>
        <p:spPr>
          <a:xfrm>
            <a:off x="917368" y="3068960"/>
            <a:ext cx="1577588" cy="206873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886148" y="1477896"/>
            <a:ext cx="1018970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I’m Su Hai.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Hi. I’m Liu Tao.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Hello. I’m Yang Ling.		D. Hi. I’m Amy.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2494956" y="4460252"/>
            <a:ext cx="8110616" cy="656846"/>
          </a:xfrm>
        </p:spPr>
        <p:txBody>
          <a:bodyPr/>
          <a:lstStyle/>
          <a:p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是杨玲，与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你好。我是杨玲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1690414" y="45811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71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观察同学们打招呼的场景图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判断下列图片与对话是否相符。相符的画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xbt1.jpg" descr="id:21474906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30710" y="1533936"/>
            <a:ext cx="454904" cy="454904"/>
          </a:xfrm>
          <a:prstGeom prst="rect">
            <a:avLst/>
          </a:prstGeom>
        </p:spPr>
      </p:pic>
      <p:pic>
        <p:nvPicPr>
          <p:cNvPr id="5" name="xbt2.jpg" descr="id:21474906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03118" y="1578931"/>
            <a:ext cx="461222" cy="461222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1414686" y="2283703"/>
            <a:ext cx="9239250" cy="1937385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21579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Hi. I’m Liu Tao. 	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Liu Tao.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Hello. I’m Su Hai. 	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Hi, Su Hai. 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Wang Bing. 	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Hi, Liu Tao.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4131" y="3717032"/>
            <a:ext cx="555887" cy="55588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3423" y="3678249"/>
            <a:ext cx="588207" cy="59467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9182" y="3722751"/>
            <a:ext cx="555887" cy="55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3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5150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打招呼的场面。与对话不相符。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中的小朋友不是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 Hai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。与对话不相符。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 Bing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 Tao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打招呼的场面。与对话相符。</a:t>
            </a:r>
            <a:endParaRPr lang="zh-CN" altLang="zh-CN" sz="1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0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710" y="3140968"/>
            <a:ext cx="9433048" cy="10801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7257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假如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字母会开口说话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它们见面时会说些什么呢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请选择正确的句子完成它们的对话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/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/>
              <a:t>） </a:t>
            </a:r>
            <a:endParaRPr lang="en-US" altLang="zh-CN" dirty="0" smtClean="0"/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Hello. I’m O.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Hello,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Z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Z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43510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Hi. I’m V.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Hi, Miss X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小姐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081" y="925614"/>
            <a:ext cx="10955710" cy="775194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4"/>
          <a:stretch>
            <a:fillRect/>
          </a:stretch>
        </p:blipFill>
        <p:spPr>
          <a:xfrm>
            <a:off x="1126654" y="1731806"/>
            <a:ext cx="3744416" cy="607930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391" y="4306631"/>
            <a:ext cx="10812774" cy="221871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603278" y="44645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70510" y="4480812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03318" y="44554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487694" y="44899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9225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第一幅图是字母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与字母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的对话，对话意为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小姐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先生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空和第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空分别选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。第二幅图是字母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和字母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的对话，对话意为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空和第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空分别选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13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选出与所听内容相符的图片的序号。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53495" cy="6553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165" y="2492897"/>
            <a:ext cx="10745601" cy="177058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90165" y="4326714"/>
            <a:ext cx="34930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Hello. I’m Yang Ling.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38062" y="31126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14096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Su Hai. 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G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Hi, Wang Bing.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339768" cy="172051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38622" y="19888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5" y="1556792"/>
            <a:ext cx="11118839" cy="19140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2511" y="3409836"/>
            <a:ext cx="26683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Hi. I’m Liu Tao.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928918" y="22231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27327" y="3349959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G1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Su Hai. 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G2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Hi, Yang Ling.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031" y="1556792"/>
            <a:ext cx="11598823" cy="181338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42231" y="2230276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18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3133935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Yang Ling. 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G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Hi, Liu Tao.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42" y="1412776"/>
            <a:ext cx="11486404" cy="184271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38622" y="2060848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58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3415865"/>
            <a:ext cx="11485848" cy="661207"/>
          </a:xfrm>
        </p:spPr>
        <p:txBody>
          <a:bodyPr/>
          <a:lstStyle/>
          <a:p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Hi. I’m Amy.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628800"/>
            <a:ext cx="10616368" cy="19697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11190" y="24108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55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42006" y="1268760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I’m Wang Bing.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I’m Yang Ling.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G1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Hi. I’m Amy. 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7188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G2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Amy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338550" y="1268760"/>
            <a:ext cx="507713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err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Wang Bing. 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7188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Hi, Su Hai.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Hello. I’m Liu Tao. 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7188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Hi. I’m Yang Ling.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4072156"/>
            <a:ext cx="11422984" cy="230917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00926" y="574662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233174" y="576491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501998" y="576034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819236" y="574662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487694" y="576034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212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XK.eps" descr="id:2147490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2996952"/>
            <a:ext cx="10252962" cy="127272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4385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你知道该如何做自我介绍吗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选择正确的选项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帮图中的人物完成自我介绍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/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/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2862" y="836712"/>
            <a:ext cx="7390536" cy="694578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 rotWithShape="1">
          <a:blip r:embed="rId4"/>
          <a:srcRect r="80950"/>
          <a:stretch/>
        </p:blipFill>
        <p:spPr>
          <a:xfrm>
            <a:off x="550590" y="4406948"/>
            <a:ext cx="1728192" cy="190237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892736" y="2890133"/>
            <a:ext cx="1018970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I’m Su Hai.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Hi. I’m Liu Tao.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Hello. I’m Yang Ling.		D. Hi. I’m Amy.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62758" y="5742400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ea typeface="楷体" panose="02010609060101010101" pitchFamily="49" charset="-122"/>
              </a:rPr>
              <a:t>1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是埃米，与</a:t>
            </a:r>
            <a:r>
              <a:rPr lang="en-US" altLang="zh-CN" dirty="0">
                <a:ea typeface="楷体" panose="02010609060101010101" pitchFamily="49" charset="-122"/>
              </a:rPr>
              <a:t>D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你好。我是埃米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405542" y="57504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714</Words>
  <Application>Microsoft Office PowerPoint</Application>
  <PresentationFormat>自定义</PresentationFormat>
  <Paragraphs>64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342</cp:revision>
  <dcterms:created xsi:type="dcterms:W3CDTF">2020-11-06T05:24:00Z</dcterms:created>
  <dcterms:modified xsi:type="dcterms:W3CDTF">2025-06-30T06:45:38Z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